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FE4267D-AAE6-4AD9-9407-545F7AFFB714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42B1BB4-CA1E-4357-9460-F050E043DBD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67D-AAE6-4AD9-9407-545F7AFFB714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1BB4-CA1E-4357-9460-F050E043D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67D-AAE6-4AD9-9407-545F7AFFB714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1BB4-CA1E-4357-9460-F050E043D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67D-AAE6-4AD9-9407-545F7AFFB714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1BB4-CA1E-4357-9460-F050E043D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67D-AAE6-4AD9-9407-545F7AFFB714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1BB4-CA1E-4357-9460-F050E043D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67D-AAE6-4AD9-9407-545F7AFFB714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1BB4-CA1E-4357-9460-F050E043DB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67D-AAE6-4AD9-9407-545F7AFFB714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1BB4-CA1E-4357-9460-F050E043DBD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67D-AAE6-4AD9-9407-545F7AFFB714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1BB4-CA1E-4357-9460-F050E043D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67D-AAE6-4AD9-9407-545F7AFFB714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1BB4-CA1E-4357-9460-F050E043D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67D-AAE6-4AD9-9407-545F7AFFB714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1BB4-CA1E-4357-9460-F050E043D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67D-AAE6-4AD9-9407-545F7AFFB714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1BB4-CA1E-4357-9460-F050E043D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FE4267D-AAE6-4AD9-9407-545F7AFFB714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42B1BB4-CA1E-4357-9460-F050E043DB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788164">
            <a:off x="3179707" y="3541769"/>
            <a:ext cx="4847038" cy="1599722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ru-RU" sz="3200" dirty="0" smtClean="0">
                <a:ln w="1841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Специализация левого и правого полушарий</a:t>
            </a:r>
            <a:endParaRPr lang="ru-RU" sz="3200" dirty="0">
              <a:ln w="18415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554369">
            <a:off x="347945" y="3934805"/>
            <a:ext cx="2496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Выполняла Парфенькова Анастасия ПС-11</a:t>
            </a:r>
          </a:p>
        </p:txBody>
      </p:sp>
    </p:spTree>
    <p:extLst>
      <p:ext uri="{BB962C8B-B14F-4D97-AF65-F5344CB8AC3E}">
        <p14:creationId xmlns:p14="http://schemas.microsoft.com/office/powerpoint/2010/main" val="26067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41440" cy="1442674"/>
          </a:xfrm>
        </p:spPr>
        <p:txBody>
          <a:bodyPr/>
          <a:lstStyle/>
          <a:p>
            <a:pPr algn="l"/>
            <a:r>
              <a:rPr lang="ru-RU" sz="1800" dirty="0">
                <a:latin typeface="Arial" pitchFamily="34" charset="0"/>
                <a:cs typeface="Arial" pitchFamily="34" charset="0"/>
              </a:rPr>
              <a:t>Мозг - сложная и взаимосвязанная система, самая крупная и функционально важная часть ЦНС. Его функции включают обработку сенсорной информации, поступающую от органов чувств, планирование, принятие решений, координацию, управление движениями, положительные и отрицательные эмоции, внимание, память.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38350"/>
            <a:ext cx="4968551" cy="4461200"/>
          </a:xfrm>
        </p:spPr>
      </p:pic>
    </p:spTree>
    <p:extLst>
      <p:ext uri="{BB962C8B-B14F-4D97-AF65-F5344CB8AC3E}">
        <p14:creationId xmlns:p14="http://schemas.microsoft.com/office/powerpoint/2010/main" val="1375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41440" cy="1442674"/>
          </a:xfrm>
        </p:spPr>
        <p:txBody>
          <a:bodyPr/>
          <a:lstStyle/>
          <a:p>
            <a:r>
              <a:rPr lang="ru-RU" sz="2000" dirty="0" smtClean="0"/>
              <a:t>Давайте протестируем, </a:t>
            </a:r>
            <a:r>
              <a:rPr lang="ru-RU" sz="2000" dirty="0"/>
              <a:t>какое из полушарий мозга у Вас активно в данный момент. Посмотрите на эту картинку.</a:t>
            </a:r>
          </a:p>
        </p:txBody>
      </p:sp>
      <p:pic>
        <p:nvPicPr>
          <p:cNvPr id="1026" name="Picture 2" descr="C:\Users\Docha\Desktop\rotating_gir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1" y="1772816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73791" y="594928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В какую сторону девушка вращается у вас?</a:t>
            </a:r>
          </a:p>
        </p:txBody>
      </p:sp>
    </p:spTree>
    <p:extLst>
      <p:ext uri="{BB962C8B-B14F-4D97-AF65-F5344CB8AC3E}">
        <p14:creationId xmlns:p14="http://schemas.microsoft.com/office/powerpoint/2010/main" val="3981354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cha\Desktop\1284577664_shutterstock_48142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" y="2996952"/>
            <a:ext cx="5472608" cy="37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792901" y="21497"/>
            <a:ext cx="6229200" cy="27051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девушка на картинке вращается по часовой стрелке, то в данный момент у вас больше активно левое полушарие мозга (логика, анализ). Если же она поворачивается против часовой стрелки, то у вас активно правое полушарие (эмоции и интуиция).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035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" y="457485"/>
            <a:ext cx="9036496" cy="6400515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18931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Сферы специализации левого и правого полушарий головного мозга</a:t>
            </a:r>
          </a:p>
        </p:txBody>
      </p:sp>
    </p:spTree>
    <p:extLst>
      <p:ext uri="{BB962C8B-B14F-4D97-AF65-F5344CB8AC3E}">
        <p14:creationId xmlns:p14="http://schemas.microsoft.com/office/powerpoint/2010/main" val="3002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5472608" cy="53237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41440" cy="1412776"/>
          </a:xfrm>
          <a:solidFill>
            <a:schemeClr val="bg1"/>
          </a:solidFill>
        </p:spPr>
        <p:txBody>
          <a:bodyPr/>
          <a:lstStyle/>
          <a:p>
            <a:r>
              <a:rPr 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 можно развить способности </a:t>
            </a:r>
            <a:r>
              <a:rPr lang="ru-RU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полушарий</a:t>
            </a:r>
            <a:endParaRPr lang="ru-RU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11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cha\Desktop\e94274d5d6b465b23eeb46da380b3ec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869178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358" y="764704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Существует несколько простых способов развития полушарий. Самый простой из них - увеличение объема работы, на которой ориентировано полушарие. Например, для развития логики Вам необходимо решать математические задачи, отгадывать кроссворды, а для развития воображения посещать художественную галерею и т.п.</a:t>
            </a:r>
            <a:br>
              <a:rPr lang="ru-RU" sz="2400" b="1" dirty="0"/>
            </a:br>
            <a:r>
              <a:rPr lang="ru-RU" sz="2400" b="1" dirty="0"/>
              <a:t> </a:t>
            </a:r>
            <a:br>
              <a:rPr lang="ru-RU" sz="2400" b="1" dirty="0"/>
            </a:br>
            <a:r>
              <a:rPr lang="ru-RU" sz="2400" b="1" dirty="0"/>
              <a:t>Следующий способ – максимально задействовать сторону тела, контролируемую полушарием – для развития правого полушария необходимо работать левой частью тела, а для проработки левого полушарий - с правой. Например, вы можете рисовать, прыгать на одной ноге, жонглировать одной рукой.</a:t>
            </a:r>
          </a:p>
        </p:txBody>
      </p:sp>
    </p:spTree>
    <p:extLst>
      <p:ext uri="{BB962C8B-B14F-4D97-AF65-F5344CB8AC3E}">
        <p14:creationId xmlns:p14="http://schemas.microsoft.com/office/powerpoint/2010/main" val="606321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Docha\Desktop\Сним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93512"/>
            <a:ext cx="3168352" cy="34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 1 8"/>
          <p:cNvSpPr/>
          <p:nvPr/>
        </p:nvSpPr>
        <p:spPr>
          <a:xfrm>
            <a:off x="4211960" y="464489"/>
            <a:ext cx="4752528" cy="2604471"/>
          </a:xfrm>
          <a:prstGeom prst="borderCallout1">
            <a:avLst>
              <a:gd name="adj1" fmla="val 27817"/>
              <a:gd name="adj2" fmla="val -4542"/>
              <a:gd name="adj3" fmla="val 104466"/>
              <a:gd name="adj4" fmla="val -279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завершение этой темы, хочу                    продемонстрировать еще одну уникальную возможность Вашего мозга.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7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ACD4C84-48FA-44E4-99DB-6E9983AB1D02}"/>
</file>

<file path=customXml/itemProps2.xml><?xml version="1.0" encoding="utf-8"?>
<ds:datastoreItem xmlns:ds="http://schemas.openxmlformats.org/officeDocument/2006/customXml" ds:itemID="{AC28B35B-A6E1-4C30-93B1-0E6BAE776A0C}"/>
</file>

<file path=customXml/itemProps3.xml><?xml version="1.0" encoding="utf-8"?>
<ds:datastoreItem xmlns:ds="http://schemas.openxmlformats.org/officeDocument/2006/customXml" ds:itemID="{67C11ADE-01EA-4035-BFA9-F2946C4AB1C7}"/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TC101790492[[fn=Тетрадь для рисования]]</Template>
  <TotalTime>119</TotalTime>
  <Words>199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Sketchbook</vt:lpstr>
      <vt:lpstr>Специализация левого и правого полушарий</vt:lpstr>
      <vt:lpstr>Мозг - сложная и взаимосвязанная система, самая крупная и функционально важная часть ЦНС. Его функции включают обработку сенсорной информации, поступающую от органов чувств, планирование, принятие решений, координацию, управление движениями, положительные и отрицательные эмоции, внимание, память.</vt:lpstr>
      <vt:lpstr>Давайте протестируем, какое из полушарий мозга у Вас активно в данный момент. Посмотрите на эту картинку.</vt:lpstr>
      <vt:lpstr>Презентация PowerPoint</vt:lpstr>
      <vt:lpstr>Презентация PowerPoint</vt:lpstr>
      <vt:lpstr>Как можно развить способности полушарий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Специализация левого и правого полушарий</dc:title>
  <dc:creator>Docha</dc:creator>
  <cp:lastModifiedBy>Docha</cp:lastModifiedBy>
  <cp:revision>12</cp:revision>
  <dcterms:created xsi:type="dcterms:W3CDTF">2011-10-20T14:51:32Z</dcterms:created>
  <dcterms:modified xsi:type="dcterms:W3CDTF">2011-10-22T10:21:42Z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